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59.png"/><Relationship Id="rId7" Type="http://schemas.openxmlformats.org/officeDocument/2006/relationships/image" Target="../media/image3.wmf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11" Type="http://schemas.openxmlformats.org/officeDocument/2006/relationships/image" Target="../media/image7.jpeg"/><Relationship Id="rId5" Type="http://schemas.openxmlformats.org/officeDocument/2006/relationships/image" Target="../media/image1.emf"/><Relationship Id="rId10" Type="http://schemas.openxmlformats.org/officeDocument/2006/relationships/image" Target="../media/image6.png"/><Relationship Id="rId4" Type="http://schemas.openxmlformats.org/officeDocument/2006/relationships/image" Target="../media/image160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7" Type="http://schemas.openxmlformats.org/officeDocument/2006/relationships/image" Target="../media/image10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B4B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42065" y="1663702"/>
            <a:ext cx="3562754" cy="40011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quantity of a pre-packaged liquid product to supply.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2064" y="3714208"/>
            <a:ext cx="3568699" cy="116954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asks for ‘Breathe-Easy’ nasal spray, three puffs in both nostrils, five times daily, for two months. Assuming each nasal spray contains 200 doses, how many nasal sprays should be supplied to the patient?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7933" y="4889532"/>
            <a:ext cx="337434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total doses required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03361" y="5215176"/>
                <a:ext cx="3232411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r>
                  <a:rPr lang="en-GB" sz="1000" dirty="0"/>
                  <a:t>3 puffs </a:t>
                </a:r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  <a:ea typeface="Cambria Math"/>
                      </a:rPr>
                      <m:t>×2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nostrils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 ×5</m:t>
                    </m:r>
                    <m:r>
                      <a:rPr lang="en-GB" sz="100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times</m:t>
                    </m:r>
                    <m:r>
                      <a:rPr lang="en-GB" sz="1000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1000">
                        <a:latin typeface="Cambria Math"/>
                        <a:ea typeface="Cambria Math"/>
                      </a:rPr>
                      <m:t>56 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days</m:t>
                    </m:r>
                    <m:r>
                      <a:rPr lang="en-GB" sz="1000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>
                        <a:latin typeface="Cambria Math"/>
                        <a:ea typeface="Cambria Math"/>
                      </a:rPr>
                      <m:t>𝟏𝟔𝟖𝟎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1000" b="1">
                        <a:latin typeface="Cambria Math"/>
                        <a:ea typeface="Cambria Math"/>
                      </a:rPr>
                      <m:t>𝐝𝐨𝐬𝐞𝐬</m:t>
                    </m:r>
                  </m:oMath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361" y="5215176"/>
                <a:ext cx="3232411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3737914" y="5677485"/>
            <a:ext cx="3374362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Divide the total doses by the doses per spray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42268" y="6464929"/>
            <a:ext cx="337001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Round up to nearest whole number*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 Since you will need to supply a whole number of sprays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009315" y="5927261"/>
                <a:ext cx="836242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1680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200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=8.4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315" y="5927261"/>
                <a:ext cx="836242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36687" y="811925"/>
            <a:ext cx="3467101" cy="784818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PRESCRIPTONS (2)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895584" y="6759727"/>
                <a:ext cx="106386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8.4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∴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𝟗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𝒔𝒑𝒓𝒂𝒚𝒔</m:t>
                      </m:r>
                    </m:oMath>
                  </m:oMathPara>
                </a14:m>
                <a:endParaRPr lang="en-GB" sz="1000" b="1" i="1" dirty="0">
                  <a:latin typeface="Cambria Math"/>
                  <a:ea typeface="SimSun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584" y="6759727"/>
                <a:ext cx="1063869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800743" y="668545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854" y="2101852"/>
            <a:ext cx="2716210" cy="146257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238" y="2752571"/>
            <a:ext cx="3373555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Divide the total volume by the volume per bottle and round up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366" y="4"/>
            <a:ext cx="3549556" cy="116954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‘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Blinkex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eyedrops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two drops per eye every six hours, for six weeks. Assuming each drop is 0.05mL and a bottle of ‘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Blinkex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’ contains 15mL, how many bottles will you need to supply?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47" y="3619078"/>
            <a:ext cx="3509956" cy="132342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‘Hear-Clear’ ear drops. The usage instructions are ‘five drops per ear, twice daily, for five days’. Assuming each drop is 0.05mL and there are 8mL in a bottle of ‘Hear-Clear’, how many bottles will you need to supply?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7054" y="5737"/>
            <a:ext cx="3568170" cy="62478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anaesthetic throat spray, sufficient for 1 week. The throat spray is supplied in a 15mL container, equivalent to 100 sprays. The usage instructions are as follow: for Adults and children 13 years and over, hold breath and spray 3 times to the back of your throat; repeat every 2-3 hours if required; do not use more than 8 times a day. How many containers should you supply for a 16 year old, assuming maximum use?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asks for ‘Cough-o-Gone’ linctus, 2 x 5mL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spoonfuls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to be taken four times daily for 1 week. If ‘Cough-o-Gone’ is available in 50mL, 150mL and 300mL bottles, which size will you need to supply?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asks for a hay fever relief nasal spray, sufficient for 1 month supply. The usage instructions for the spray are, two sprays in each nostril twice daily. If there are 200 metered sprays in a container, how many should you supply?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requests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pholcodine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linctus for herself and her three children, aged seven, ten and fourteen, sufficient for three days. The dosage instructions are: adults, the elderly and children over 12 years – take 2 x 5mL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spoonfuls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; children 6-12 years – take 1 x 5mL spoonful. Repeat after 4 hours if required, but not more than 4 doses in 24 hours. Assuming you have 200mL bottles of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pholcodine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linctus, how many should you supply?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3 bottles (360mL).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 containers (168 sprays).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One 300mL bottle (280mL).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 containers (224 sprays).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 bottles (360mL).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52" y="1178079"/>
            <a:ext cx="3373541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total drops required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2112" y="1475269"/>
                <a:ext cx="301401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drops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eyes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times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×42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days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𝟔𝟕𝟐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𝐝𝐨𝐬𝐞𝐬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12" y="1475269"/>
                <a:ext cx="3014018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1238" y="1962976"/>
            <a:ext cx="337355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total volume required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04338" y="3078234"/>
                <a:ext cx="1527906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</a:rPr>
                            <m:t>33.6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en-GB" sz="1000" i="1">
                          <a:latin typeface="Cambria Math"/>
                        </a:rPr>
                        <m:t>=2.24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∴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𝐛𝐨𝐭𝐭𝐥𝐞𝐬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338" y="3078234"/>
                <a:ext cx="1527906" cy="3815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64931" y="2257417"/>
                <a:ext cx="1654543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672 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×0.05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𝟑𝟑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931" y="2257417"/>
                <a:ext cx="1654543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375151" y="308133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046623" y="5582932"/>
                <a:ext cx="1497897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5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&lt;8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∴</m:t>
                      </m:r>
                      <m:r>
                        <a:rPr lang="en-GB" sz="1000" b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n-GB" sz="1000" b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000" b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𝐛𝐨𝐭𝐭𝐥𝐞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623" y="5582932"/>
                <a:ext cx="1497897" cy="2462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7513" y="5004767"/>
                <a:ext cx="2983562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5 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</a:rPr>
                      <m:t>drops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×2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ears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 ×2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times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×5</m:t>
                    </m:r>
                    <m:r>
                      <a:rPr lang="en-GB" sz="100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1000">
                        <a:latin typeface="Cambria Math"/>
                        <a:ea typeface="Cambria Math"/>
                      </a:rPr>
                      <m:t>days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𝟏𝟎𝟎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𝒅𝒓𝒐𝒑𝒔</m:t>
                    </m:r>
                  </m:oMath>
                </a14:m>
                <a:r>
                  <a:rPr lang="en-GB" sz="1000" b="1" i="1" dirty="0"/>
                  <a:t>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3" y="5004767"/>
                <a:ext cx="2983562" cy="246215"/>
              </a:xfrm>
              <a:prstGeom prst="rect">
                <a:avLst/>
              </a:prstGeom>
              <a:blipFill rotWithShape="1">
                <a:blip r:embed="rId6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55366" y="5307945"/>
                <a:ext cx="1424801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×0.05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366" y="5307945"/>
                <a:ext cx="1424801" cy="2462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329732" y="545337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238" y="4932759"/>
            <a:ext cx="3373555" cy="101566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6530" y="5940871"/>
            <a:ext cx="3543579" cy="93871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asks for a sore throat gargle, 15mL to be gargled every 4 hours for 4 days. Assuming the gargle is supplied in 120mL bottles, how many will you need to supply?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835</Words>
  <Application>Microsoft Office PowerPoint</Application>
  <PresentationFormat>Custom</PresentationFormat>
  <Paragraphs>85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21</cp:revision>
  <cp:lastPrinted>2015-05-21T08:56:25Z</cp:lastPrinted>
  <dcterms:created xsi:type="dcterms:W3CDTF">2015-05-21T08:36:44Z</dcterms:created>
  <dcterms:modified xsi:type="dcterms:W3CDTF">2015-07-14T16:07:33Z</dcterms:modified>
</cp:coreProperties>
</file>