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emf"/><Relationship Id="rId7" Type="http://schemas.openxmlformats.org/officeDocument/2006/relationships/image" Target="../media/image3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11" Type="http://schemas.openxmlformats.org/officeDocument/2006/relationships/image" Target="../media/image7.jpeg"/><Relationship Id="rId5" Type="http://schemas.openxmlformats.org/officeDocument/2006/relationships/image" Target="../media/image53.png"/><Relationship Id="rId10" Type="http://schemas.openxmlformats.org/officeDocument/2006/relationships/image" Target="../media/image6.png"/><Relationship Id="rId4" Type="http://schemas.openxmlformats.org/officeDocument/2006/relationships/image" Target="../media/image5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63703"/>
            <a:ext cx="3567894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Converting a strength expressed in one measure to another – parts, percentages and amounts.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498305"/>
            <a:ext cx="3568699" cy="72125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is 5% expressed as a ratio strength? (i.e., 1 part in ?)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222167"/>
            <a:ext cx="3374345" cy="861768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*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*Remember, %, ratio and amount strengths are fractions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7914" y="5157874"/>
            <a:ext cx="337436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87851" y="5381935"/>
                <a:ext cx="1715329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=20∴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part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in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20</m:t>
                      </m:r>
                    </m:oMath>
                  </m:oMathPara>
                </a14:m>
                <a:endParaRPr lang="en-GB" sz="1000" b="1" baseline="30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851" y="5381935"/>
                <a:ext cx="1715329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2064" y="5869413"/>
            <a:ext cx="3568699" cy="72125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is 1 part in 500 expressed as a percentage? 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0332" y="538782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B4B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99242" y="811922"/>
            <a:ext cx="3586145" cy="814571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CONVERTING STRENGTHS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289" y="1924054"/>
            <a:ext cx="2847974" cy="1554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737933" y="6597417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021376" y="6834162"/>
                <a:ext cx="804182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376" y="6834162"/>
                <a:ext cx="804182" cy="3815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96983" y="4452557"/>
                <a:ext cx="665426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983" y="4452557"/>
                <a:ext cx="665426" cy="3845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301" y="6441673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090" y="4870411"/>
            <a:ext cx="3373555" cy="704293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 strength to corresponding units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090" y="1554861"/>
            <a:ext cx="337355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 to corresponding units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" y="828131"/>
            <a:ext cx="3551136" cy="72125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is 1mg/5mL expressed as a percentage?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267502" y="1814112"/>
                <a:ext cx="1003959" cy="38269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0.001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7502" y="1814112"/>
                <a:ext cx="1003959" cy="3826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87026" y="3127223"/>
            <a:ext cx="3371620" cy="1015657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itchFamily="34" charset="0"/>
                <a:cs typeface="Arial" pitchFamily="34" charset="0"/>
              </a:rPr>
              <a:t>*Remember to insert the correct ratio units wherever possible – w/w, w/v, etc.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" y="4151609"/>
            <a:ext cx="3551136" cy="72125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4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is 200mg/15mLexpressed as a ratio strength?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8866" y="668847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5183" y="6687918"/>
                <a:ext cx="2291641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15×1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0.2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=75=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𝒑𝒂𝒓𝒕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𝒊𝒏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𝟕𝟓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𝒘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𝒗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83" y="6687918"/>
                <a:ext cx="2291641" cy="384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85090" y="110975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20181" y="335034"/>
                <a:ext cx="1137992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𝑥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en-GB" sz="1000" b="1" baseline="30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181" y="335034"/>
                <a:ext cx="1137992" cy="3815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180843" y="340928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090" y="2342503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218193" y="2580751"/>
                <a:ext cx="1133186" cy="391742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0.001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 (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)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193" y="2580751"/>
                <a:ext cx="1133186" cy="39174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237923" y="5121257"/>
                <a:ext cx="1100738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923" y="5121257"/>
                <a:ext cx="1100738" cy="38150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85090" y="5657811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406893" y="5891782"/>
                <a:ext cx="746748" cy="38269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0.2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</m:oMath>
                </a14:m>
                <a:endParaRPr lang="en-GB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893" y="5891782"/>
                <a:ext cx="746748" cy="38269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03045"/>
              </p:ext>
            </p:extLst>
          </p:nvPr>
        </p:nvGraphicFramePr>
        <p:xfrm>
          <a:off x="3648864" y="3508166"/>
          <a:ext cx="3372534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85430"/>
                <a:gridCol w="2987104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r>
                        <a:rPr lang="en-GB" sz="1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a ratio strength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4% to a ratio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0.02% to a ratio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2.5% to a ratio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part in 400 to a %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25ppm to a %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25mcL/mL to a % strength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5mcL/100mL to a ratio strength 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 expressed as an amount strength (mg/mL)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40mcg/100mL to ppm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556049" y="5954695"/>
            <a:ext cx="3563029" cy="86176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1 part in 5. b) = 1 part in 25. c) = 1 part in 5000.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d) = 1 part in 40. e) = 0.25%. f) = 0.0025%. g) = 2.5%.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h) = 1 part in 20,000 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50mg/ml. j) = 0.4ppm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55289" y="3018801"/>
            <a:ext cx="3563790" cy="48372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Convert the following: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0130" y="1517670"/>
            <a:ext cx="336612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55597" y="5253"/>
            <a:ext cx="3563481" cy="86176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5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What is 40ppm expressed as an amount strength (mcg/mL)?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37030" y="1772780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116356" y="1763912"/>
                <a:ext cx="2514201" cy="39773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1,000,000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=0.00004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𝟒𝟎𝐦𝐜𝐠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𝐦𝐋</m:t>
                      </m:r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356" y="1763912"/>
                <a:ext cx="2514201" cy="39773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3650921" y="730754"/>
            <a:ext cx="336533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689368" y="958990"/>
                <a:ext cx="1329901" cy="39817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40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1,000,000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368" y="958990"/>
                <a:ext cx="1329901" cy="39817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3650130" y="2304213"/>
            <a:ext cx="336612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Alternatively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058709" y="2550456"/>
                <a:ext cx="2536195" cy="397731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1,000,000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40,000,000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𝑚𝑐𝑔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1,000,000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b="1">
                              <a:latin typeface="Cambria Math"/>
                              <a:ea typeface="Cambria Math"/>
                            </a:rPr>
                            <m:t>𝟒𝟎𝐦𝐜𝐠</m:t>
                          </m:r>
                        </m:num>
                        <m:den>
                          <m:r>
                            <a:rPr lang="en-GB" sz="1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en-GB" sz="1000" b="1">
                              <a:latin typeface="Cambria Math"/>
                              <a:ea typeface="Cambria Math"/>
                            </a:rPr>
                            <m:t>𝐦𝐋</m:t>
                          </m:r>
                        </m:den>
                      </m:f>
                    </m:oMath>
                  </m:oMathPara>
                </a14:m>
                <a:endParaRPr lang="en-GB" sz="1000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709" y="2550456"/>
                <a:ext cx="2536195" cy="3977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423435" y="2551876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9207" y="337183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24926" y="3371272"/>
                <a:ext cx="2445657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0.001×100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=0.02=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𝟎𝟐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% 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𝒘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𝒗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∗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26" y="3371272"/>
                <a:ext cx="2445657" cy="38150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713</Words>
  <Application>Microsoft Office PowerPoint</Application>
  <PresentationFormat>Custom</PresentationFormat>
  <Paragraphs>125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11</cp:revision>
  <cp:lastPrinted>2015-05-21T08:56:25Z</cp:lastPrinted>
  <dcterms:created xsi:type="dcterms:W3CDTF">2015-05-21T08:36:44Z</dcterms:created>
  <dcterms:modified xsi:type="dcterms:W3CDTF">2015-07-14T15:59:49Z</dcterms:modified>
</cp:coreProperties>
</file>