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8.png"/><Relationship Id="rId7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tiff"/><Relationship Id="rId10" Type="http://schemas.openxmlformats.org/officeDocument/2006/relationships/image" Target="../media/image7.jpe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3" y="1663703"/>
            <a:ext cx="3573037" cy="40010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amount of substance in a concentration expressed as a percentage strength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2064" y="3866604"/>
            <a:ext cx="3568699" cy="87396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chloroform is contained in 500mL of a 2% v/v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7933" y="4840072"/>
            <a:ext cx="3374345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 percentage is a fraction with a base of 100.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75348" y="5089518"/>
                <a:ext cx="1107086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𝑇h𝑢𝑠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</a:rPr>
                        <m:t>2%=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5348" y="5089518"/>
                <a:ext cx="1107086" cy="38144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737914" y="5597372"/>
            <a:ext cx="3374362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*Remember, this is a </a:t>
            </a:r>
            <a:r>
              <a:rPr lang="en-GB" sz="1000" i="1" dirty="0">
                <a:latin typeface="Arial" pitchFamily="34" charset="0"/>
                <a:cs typeface="Arial" pitchFamily="34" charset="0"/>
              </a:rPr>
              <a:t>v/v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 concentration.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682201" y="5834134"/>
                <a:ext cx="1536627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×500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GB" sz="1000" b="1" i="1">
                          <a:latin typeface="Cambria Math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</a:rPr>
                        <m:t>𝒎𝑳</m:t>
                      </m:r>
                      <m:r>
                        <a:rPr lang="en-GB" sz="1000" i="1" baseline="30000">
                          <a:latin typeface="Cambria Math"/>
                        </a:rPr>
                        <m:t>∗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201" y="5834134"/>
                <a:ext cx="1536627" cy="3814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7429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777391" y="809782"/>
            <a:ext cx="3441310" cy="78629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BEA0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PERCENTAGE STRENGTHS</a:t>
            </a:r>
            <a:endParaRPr lang="en-GB" sz="19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501" y="2195517"/>
            <a:ext cx="2622018" cy="1665287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5" name="TextBox 14"/>
          <p:cNvSpPr txBox="1"/>
          <p:nvPr/>
        </p:nvSpPr>
        <p:spPr>
          <a:xfrm>
            <a:off x="3642064" y="6514566"/>
            <a:ext cx="3568699" cy="63093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sodium chloride is contained in 1.25L of a 0.5% w/v concentration?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53115" y="5836120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 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93" y="3"/>
            <a:ext cx="3544415" cy="246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3" name="Rectangle 2"/>
          <p:cNvSpPr/>
          <p:nvPr/>
        </p:nvSpPr>
        <p:spPr>
          <a:xfrm>
            <a:off x="94870" y="242671"/>
            <a:ext cx="3373541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*Remember, this is a </a:t>
            </a:r>
            <a:r>
              <a:rPr lang="en-GB" sz="1000" i="1" dirty="0">
                <a:latin typeface="Arial" pitchFamily="34" charset="0"/>
                <a:cs typeface="Arial" pitchFamily="34" charset="0"/>
              </a:rPr>
              <a:t>w/v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 concentration.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4853" y="1985322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064" y="2965463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Convert the % into a decimal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4870" y="3770216"/>
            <a:ext cx="3373541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97216" y="466646"/>
                <a:ext cx="1626908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×1250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  <m:r>
                        <a:rPr lang="en-GB" sz="1000" b="1" i="1" baseline="30000">
                          <a:latin typeface="Cambria Math"/>
                          <a:ea typeface="Cambria Math"/>
                        </a:rPr>
                        <m:t>∗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216" y="466646"/>
                <a:ext cx="1626908" cy="384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5235" y="1106673"/>
            <a:ext cx="3530570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glucose will be needed to make up 750mL of a 5% w/v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56192" y="2178090"/>
                <a:ext cx="1486229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×750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𝟑𝟕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192" y="2178090"/>
                <a:ext cx="1486229" cy="384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412112" y="2197325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1892" y="511279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676" y="2717803"/>
            <a:ext cx="3534131" cy="246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Alternative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92953" y="3206862"/>
                <a:ext cx="1181657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5%=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=0.05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2953" y="3206862"/>
                <a:ext cx="1181657" cy="38452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107241" y="4099051"/>
                <a:ext cx="1521495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0.05×750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𝟑𝟕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241" y="4099051"/>
                <a:ext cx="1521495" cy="2462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484120" y="4017822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982456"/>
              </p:ext>
            </p:extLst>
          </p:nvPr>
        </p:nvGraphicFramePr>
        <p:xfrm>
          <a:off x="101016" y="4969951"/>
          <a:ext cx="3367391" cy="243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77414"/>
                <a:gridCol w="2889977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100mL of 2% v/v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100mL of 0.5%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120mL of 0.05%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1.5L of 0.2%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5mL of 0.04%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100mL of 0.005%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50mg of 5% w/w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120g of 0.2% v/w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1250mL of 20%</a:t>
                      </a:r>
                      <a:r>
                        <a:rPr lang="en-GB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50mcL of 0.2%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91" y="4483483"/>
            <a:ext cx="3549774" cy="48371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active ingredient is contained in the following?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0948" y="3"/>
            <a:ext cx="3567894" cy="48371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active ingredient is contained in the following?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67845"/>
              </p:ext>
            </p:extLst>
          </p:nvPr>
        </p:nvGraphicFramePr>
        <p:xfrm>
          <a:off x="3658630" y="485138"/>
          <a:ext cx="3367393" cy="243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40062"/>
                <a:gridCol w="2927331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568mL of 5% v/v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80mL of 2.5%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15mL of 0.01%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0.4L of 0.25%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1500L of 0.2%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10mL of 0.02%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454g of 15% w/w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45mg of 0.02% w/w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75mcL of 0.5%</a:t>
                      </a:r>
                      <a:r>
                        <a:rPr lang="en-GB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1500mcL of 0.2%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560948" y="2928074"/>
            <a:ext cx="3567894" cy="132343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a) = 2mL. b) = 0.5mL. c) = 60mg. d) = 3g. e) = 2mcL.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f) = 5mcL.  g) = 2.5mg. h) = 0.24mL.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= 250mL. j) = 0.1mg 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a) = 28.4mL. b) = 2mL. c) = 1.5mg. d) = 1g. e) = 3kg.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f) = 2mcL. g) = 68.1g. h) = 9mcg.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= 375mcg. j) = 3mg.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631</Words>
  <Application>Microsoft Office PowerPoint</Application>
  <PresentationFormat>Custom</PresentationFormat>
  <Paragraphs>119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9</cp:revision>
  <cp:lastPrinted>2015-05-21T08:56:25Z</cp:lastPrinted>
  <dcterms:created xsi:type="dcterms:W3CDTF">2015-05-21T08:36:44Z</dcterms:created>
  <dcterms:modified xsi:type="dcterms:W3CDTF">2015-07-14T16:05:52Z</dcterms:modified>
</cp:coreProperties>
</file>